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62" r:id="rId4"/>
    <p:sldId id="260" r:id="rId5"/>
    <p:sldId id="261" r:id="rId6"/>
    <p:sldId id="258" r:id="rId7"/>
    <p:sldId id="259"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02" y="-79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Garamond" pitchFamily="18" charset="0"/>
              </a:defRPr>
            </a:lvl1pPr>
          </a:lstStyle>
          <a:p>
            <a:pPr>
              <a:defRPr/>
            </a:pPr>
            <a:endParaRPr lang="en-US"/>
          </a:p>
        </p:txBody>
      </p:sp>
      <p:sp>
        <p:nvSpPr>
          <p:cNvPr id="245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Garamond" pitchFamily="18" charset="0"/>
              </a:defRPr>
            </a:lvl1pPr>
          </a:lstStyle>
          <a:p>
            <a:pPr>
              <a:defRPr/>
            </a:pPr>
            <a:fld id="{2630CD99-F230-41AB-B2DE-FBE50639557F}" type="datetimeFigureOut">
              <a:rPr lang="en-US"/>
              <a:pPr>
                <a:defRPr/>
              </a:pPr>
              <a:t>1/20/2014</a:t>
            </a:fld>
            <a:endParaRPr lang="en-US"/>
          </a:p>
        </p:txBody>
      </p:sp>
      <p:sp>
        <p:nvSpPr>
          <p:cNvPr id="13316" name="Rectangle 4"/>
          <p:cNvSpPr>
            <a:spLocks noGrp="1"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45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458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pPr>
              <a:defRPr/>
            </a:pPr>
            <a:endParaRPr lang="en-US"/>
          </a:p>
        </p:txBody>
      </p:sp>
      <p:sp>
        <p:nvSpPr>
          <p:cNvPr id="245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Garamond" pitchFamily="18" charset="0"/>
              </a:defRPr>
            </a:lvl1pPr>
          </a:lstStyle>
          <a:p>
            <a:pPr>
              <a:defRPr/>
            </a:pPr>
            <a:fld id="{CBB5505C-63EE-4094-9D74-87E6468320E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rrowheads="1" noTextEdit="1"/>
          </p:cNvSpPr>
          <p:nvPr>
            <p:ph type="sldImg"/>
          </p:nvPr>
        </p:nvSpPr>
        <p:spPr>
          <a:ln/>
        </p:spPr>
      </p:sp>
      <p:sp>
        <p:nvSpPr>
          <p:cNvPr id="1536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ChangeArrowheads="1" noTextEdit="1"/>
          </p:cNvSpPr>
          <p:nvPr>
            <p:ph type="sldImg"/>
          </p:nvPr>
        </p:nvSpPr>
        <p:spPr>
          <a:ln/>
        </p:spPr>
      </p:sp>
      <p:sp>
        <p:nvSpPr>
          <p:cNvPr id="1741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Rot="1" noChangeArrowheads="1" noTextEdit="1"/>
          </p:cNvSpPr>
          <p:nvPr>
            <p:ph type="sldImg"/>
          </p:nvPr>
        </p:nvSpPr>
        <p:spPr>
          <a:ln/>
        </p:spPr>
      </p:sp>
      <p:sp>
        <p:nvSpPr>
          <p:cNvPr id="1945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rrowheads="1" noTextEdit="1"/>
          </p:cNvSpPr>
          <p:nvPr>
            <p:ph type="sldImg"/>
          </p:nvPr>
        </p:nvSpPr>
        <p:spPr>
          <a:ln/>
        </p:spPr>
      </p:sp>
      <p:sp>
        <p:nvSpPr>
          <p:cNvPr id="2150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rrowheads="1" noTextEdit="1"/>
          </p:cNvSpPr>
          <p:nvPr>
            <p:ph type="sldImg"/>
          </p:nvPr>
        </p:nvSpPr>
        <p:spPr>
          <a:ln/>
        </p:spPr>
      </p:sp>
      <p:sp>
        <p:nvSpPr>
          <p:cNvPr id="2355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ChangeArrowheads="1" noTextEdit="1"/>
          </p:cNvSpPr>
          <p:nvPr>
            <p:ph type="sldImg"/>
          </p:nvPr>
        </p:nvSpPr>
        <p:spPr>
          <a:ln/>
        </p:spPr>
      </p:sp>
      <p:sp>
        <p:nvSpPr>
          <p:cNvPr id="2560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rrowheads="1" noTextEdit="1"/>
          </p:cNvSpPr>
          <p:nvPr>
            <p:ph type="sldImg"/>
          </p:nvPr>
        </p:nvSpPr>
        <p:spPr>
          <a:ln/>
        </p:spPr>
      </p:sp>
      <p:sp>
        <p:nvSpPr>
          <p:cNvPr id="2765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fld id="{598E2F61-011C-436B-B834-0C32D9883635}" type="datetimeFigureOut">
              <a:rPr lang="en-US"/>
              <a:pPr>
                <a:defRPr/>
              </a:pPr>
              <a:t>1/20/2014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EBF7A96-E1D8-428C-BCBA-D1102D26571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ln/>
        </p:spPr>
        <p:txBody>
          <a:bodyPr/>
          <a:lstStyle>
            <a:lvl1pPr>
              <a:defRPr/>
            </a:lvl1pPr>
          </a:lstStyle>
          <a:p>
            <a:pPr>
              <a:defRPr/>
            </a:pPr>
            <a:fld id="{C501A731-F9FA-44B5-B562-36F78C9ECD0D}" type="datetimeFigureOut">
              <a:rPr lang="en-US"/>
              <a:pPr>
                <a:defRPr/>
              </a:pPr>
              <a:t>1/20/2014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8F89E04-D549-442F-B6FD-A9BCD5B0835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ln/>
        </p:spPr>
        <p:txBody>
          <a:bodyPr/>
          <a:lstStyle>
            <a:lvl1pPr>
              <a:defRPr/>
            </a:lvl1pPr>
          </a:lstStyle>
          <a:p>
            <a:pPr>
              <a:defRPr/>
            </a:pPr>
            <a:fld id="{06644DF8-B0D1-4052-B117-2FDAD860B2AC}" type="datetimeFigureOut">
              <a:rPr lang="en-US"/>
              <a:pPr>
                <a:defRPr/>
              </a:pPr>
              <a:t>1/20/2014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1C16EBA-88A0-4246-8F23-98D1F3EEA5D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0B0848F9-A2BF-4F54-A986-C2900579A652}" type="datetimeFigureOut">
              <a:rPr lang="en-US"/>
              <a:pPr>
                <a:defRPr/>
              </a:pPr>
              <a:t>1/20/2014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4E42467-36CE-406C-9A37-F61400836CC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pic>
        <p:nvPicPr>
          <p:cNvPr id="5"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7B59B517-87B8-499B-A4A6-9A58C78A142C}" type="datetimeFigureOut">
              <a:rPr lang="en-US"/>
              <a:pPr>
                <a:defRPr/>
              </a:pPr>
              <a:t>1/20/2014</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991CFDCA-CBB4-456F-9974-B75F656227C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4"/>
          <p:cNvSpPr>
            <a:spLocks noGrp="1"/>
          </p:cNvSpPr>
          <p:nvPr>
            <p:ph type="dt" sz="half" idx="15"/>
          </p:nvPr>
        </p:nvSpPr>
        <p:spPr/>
        <p:txBody>
          <a:bodyPr/>
          <a:lstStyle>
            <a:lvl1pPr>
              <a:defRPr/>
            </a:lvl1pPr>
          </a:lstStyle>
          <a:p>
            <a:pPr>
              <a:defRPr/>
            </a:pPr>
            <a:fld id="{3690C0D2-0369-4DE9-B17F-56189EA6B815}" type="datetimeFigureOut">
              <a:rPr lang="en-US"/>
              <a:pPr>
                <a:defRPr/>
              </a:pPr>
              <a:t>1/20/2014</a:t>
            </a:fld>
            <a:endParaRPr lang="en-US"/>
          </a:p>
        </p:txBody>
      </p:sp>
      <p:sp>
        <p:nvSpPr>
          <p:cNvPr id="7" name="Footer Placeholder 5"/>
          <p:cNvSpPr>
            <a:spLocks noGrp="1"/>
          </p:cNvSpPr>
          <p:nvPr>
            <p:ph type="ftr" sz="quarter" idx="16"/>
          </p:nvPr>
        </p:nvSpPr>
        <p:spPr/>
        <p:txBody>
          <a:bodyPr/>
          <a:lstStyle>
            <a:lvl1pPr>
              <a:defRPr/>
            </a:lvl1pPr>
          </a:lstStyle>
          <a:p>
            <a:pPr>
              <a:defRPr/>
            </a:pPr>
            <a:endParaRPr lang="en-US"/>
          </a:p>
        </p:txBody>
      </p:sp>
      <p:sp>
        <p:nvSpPr>
          <p:cNvPr id="8" name="Slide Number Placeholder 6"/>
          <p:cNvSpPr>
            <a:spLocks noGrp="1"/>
          </p:cNvSpPr>
          <p:nvPr>
            <p:ph type="sldNum" sz="quarter" idx="17"/>
          </p:nvPr>
        </p:nvSpPr>
        <p:spPr/>
        <p:txBody>
          <a:bodyPr/>
          <a:lstStyle>
            <a:lvl1pPr>
              <a:defRPr/>
            </a:lvl1pPr>
          </a:lstStyle>
          <a:p>
            <a:pPr>
              <a:defRPr/>
            </a:pPr>
            <a:fld id="{D4A811C3-3C2C-428B-9B9E-C9E285994F5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11" descr="flourish2.png"/>
          <p:cNvPicPr>
            <a:picLocks noChangeAspect="1"/>
          </p:cNvPicPr>
          <p:nvPr/>
        </p:nvPicPr>
        <p:blipFill>
          <a:blip r:embed="rId2">
            <a:clrChange>
              <a:clrFrom>
                <a:srgbClr val="000000"/>
              </a:clrFrom>
              <a:clrTo>
                <a:srgbClr val="000000">
                  <a:alpha val="0"/>
                </a:srgbClr>
              </a:clrTo>
            </a:clrChange>
            <a:lum bright="-14000"/>
          </a:blip>
          <a:srcRect/>
          <a:stretch>
            <a:fillRect/>
          </a:stretch>
        </p:blipFill>
        <p:spPr bwMode="auto">
          <a:xfrm>
            <a:off x="0" y="1619250"/>
            <a:ext cx="9144000" cy="931863"/>
          </a:xfrm>
          <a:prstGeom prst="rect">
            <a:avLst/>
          </a:prstGeom>
          <a:noFill/>
          <a:ln w="9525">
            <a:noFill/>
            <a:miter lim="800000"/>
            <a:headEnd/>
            <a:tailEnd/>
          </a:ln>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Date Placeholder 6"/>
          <p:cNvSpPr>
            <a:spLocks noGrp="1"/>
          </p:cNvSpPr>
          <p:nvPr>
            <p:ph type="dt" sz="half" idx="15"/>
          </p:nvPr>
        </p:nvSpPr>
        <p:spPr/>
        <p:txBody>
          <a:bodyPr/>
          <a:lstStyle>
            <a:lvl1pPr>
              <a:defRPr/>
            </a:lvl1pPr>
          </a:lstStyle>
          <a:p>
            <a:pPr>
              <a:defRPr/>
            </a:pPr>
            <a:fld id="{A84D9471-14E5-4065-8023-B160EC667C00}" type="datetimeFigureOut">
              <a:rPr lang="en-US"/>
              <a:pPr>
                <a:defRPr/>
              </a:pPr>
              <a:t>1/20/2014</a:t>
            </a:fld>
            <a:endParaRPr lang="en-US"/>
          </a:p>
        </p:txBody>
      </p:sp>
      <p:sp>
        <p:nvSpPr>
          <p:cNvPr id="9" name="Footer Placeholder 7"/>
          <p:cNvSpPr>
            <a:spLocks noGrp="1"/>
          </p:cNvSpPr>
          <p:nvPr>
            <p:ph type="ftr" sz="quarter" idx="16"/>
          </p:nvPr>
        </p:nvSpPr>
        <p:spPr/>
        <p:txBody>
          <a:bodyPr/>
          <a:lstStyle>
            <a:lvl1pPr>
              <a:defRPr/>
            </a:lvl1pPr>
          </a:lstStyle>
          <a:p>
            <a:pPr>
              <a:defRPr/>
            </a:pPr>
            <a:endParaRPr lang="en-US"/>
          </a:p>
        </p:txBody>
      </p:sp>
      <p:sp>
        <p:nvSpPr>
          <p:cNvPr id="10" name="Slide Number Placeholder 8"/>
          <p:cNvSpPr>
            <a:spLocks noGrp="1"/>
          </p:cNvSpPr>
          <p:nvPr>
            <p:ph type="sldNum" sz="quarter" idx="17"/>
          </p:nvPr>
        </p:nvSpPr>
        <p:spPr/>
        <p:txBody>
          <a:bodyPr/>
          <a:lstStyle>
            <a:lvl1pPr>
              <a:defRPr/>
            </a:lvl1pPr>
          </a:lstStyle>
          <a:p>
            <a:pPr>
              <a:defRPr/>
            </a:pPr>
            <a:fld id="{93964A57-BB37-419F-B045-A070CB4801C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lstStyle>
          <a:p>
            <a:pPr>
              <a:defRPr/>
            </a:pPr>
            <a:fld id="{48D07312-9D3C-4697-BF5C-A2AED3F2B796}" type="datetimeFigureOut">
              <a:rPr lang="en-US"/>
              <a:pPr>
                <a:defRPr/>
              </a:pPr>
              <a:t>1/20/2014</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B3866C6D-D54C-4707-B8EE-9C674689C98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ln/>
        </p:spPr>
        <p:txBody>
          <a:bodyPr/>
          <a:lstStyle>
            <a:lvl1pPr>
              <a:defRPr/>
            </a:lvl1pPr>
          </a:lstStyle>
          <a:p>
            <a:pPr>
              <a:defRPr/>
            </a:pPr>
            <a:fld id="{DB27F14E-010D-40FC-91EC-E699C8C86A3B}" type="datetimeFigureOut">
              <a:rPr lang="en-US"/>
              <a:pPr>
                <a:defRPr/>
              </a:pPr>
              <a:t>1/20/2014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BAFDF66-FA96-4A26-9AB3-135CD0DCCF2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4"/>
          </p:nvPr>
        </p:nvSpPr>
        <p:spPr>
          <a:ln/>
        </p:spPr>
        <p:txBody>
          <a:bodyPr/>
          <a:lstStyle>
            <a:lvl1pPr>
              <a:defRPr/>
            </a:lvl1pPr>
          </a:lstStyle>
          <a:p>
            <a:pPr>
              <a:defRPr/>
            </a:pPr>
            <a:fld id="{4340F54B-F29B-42DA-A490-531E9A7904FA}" type="datetimeFigureOut">
              <a:rPr lang="en-US"/>
              <a:pPr>
                <a:defRPr/>
              </a:pPr>
              <a:t>1/20/2014</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7" name="Slide Number Placeholder 5"/>
          <p:cNvSpPr>
            <a:spLocks noGrp="1"/>
          </p:cNvSpPr>
          <p:nvPr>
            <p:ph type="sldNum" sz="quarter" idx="16"/>
          </p:nvPr>
        </p:nvSpPr>
        <p:spPr/>
        <p:txBody>
          <a:bodyPr/>
          <a:lstStyle>
            <a:lvl1pPr>
              <a:defRPr/>
            </a:lvl1pPr>
          </a:lstStyle>
          <a:p>
            <a:pPr>
              <a:defRPr/>
            </a:pPr>
            <a:fld id="{ABB1DA54-B88F-442A-9648-09702ED01D2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Plaque 9"/>
          <p:cNvSpPr/>
          <p:nvPr/>
        </p:nvSpPr>
        <p:spPr>
          <a:xfrm>
            <a:off x="1463675" y="1847850"/>
            <a:ext cx="3089275" cy="3089275"/>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4953000" y="1676400"/>
            <a:ext cx="2819400" cy="599440"/>
          </a:xfrm>
        </p:spPr>
        <p:txBody>
          <a:bodyPr>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rtlCol="0">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8A4EA1BE-CE9B-461B-B7C2-4C39E9A5D37F}" type="datetimeFigureOut">
              <a:rPr lang="en-US"/>
              <a:pPr>
                <a:defRPr/>
              </a:pPr>
              <a:t>1/20/2014</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110F1F3E-CAA5-40C7-B3BB-9ED9B230741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7" descr="window3.png"/>
          <p:cNvPicPr>
            <a:picLocks noChangeAspect="1"/>
          </p:cNvPicPr>
          <p:nvPr/>
        </p:nvPicPr>
        <p:blipFill>
          <a:blip r:embed="rId13"/>
          <a:srcRect/>
          <a:stretch>
            <a:fillRect/>
          </a:stretch>
        </p:blipFill>
        <p:spPr bwMode="auto">
          <a:xfrm>
            <a:off x="0" y="0"/>
            <a:ext cx="9144000" cy="6858000"/>
          </a:xfrm>
          <a:prstGeom prst="rect">
            <a:avLst/>
          </a:prstGeom>
          <a:noFill/>
          <a:ln w="9525">
            <a:noFill/>
            <a:miter lim="800000"/>
            <a:headEnd/>
            <a:tailEnd/>
          </a:ln>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028" name="Text Placeholder 2"/>
          <p:cNvSpPr>
            <a:spLocks noGrp="1"/>
          </p:cNvSpPr>
          <p:nvPr>
            <p:ph type="body" idx="1"/>
          </p:nvPr>
        </p:nvSpPr>
        <p:spPr bwMode="auto">
          <a:xfrm>
            <a:off x="1371600" y="2057400"/>
            <a:ext cx="6400800" cy="3429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fontAlgn="auto">
              <a:spcBef>
                <a:spcPts val="0"/>
              </a:spcBef>
              <a:spcAft>
                <a:spcPts val="0"/>
              </a:spcAft>
              <a:defRPr sz="1100" baseline="0">
                <a:solidFill>
                  <a:schemeClr val="accent1">
                    <a:lumMod val="60000"/>
                    <a:lumOff val="40000"/>
                  </a:schemeClr>
                </a:solidFill>
                <a:latin typeface="+mn-lt"/>
              </a:defRPr>
            </a:lvl1pPr>
          </a:lstStyle>
          <a:p>
            <a:pPr>
              <a:defRPr/>
            </a:pPr>
            <a:fld id="{9A4DD2A2-8DE0-4A7A-99DA-97052A54F71B}" type="datetimeFigureOut">
              <a:rPr lang="en-US"/>
              <a:pPr>
                <a:defRPr/>
              </a:pPr>
              <a:t>1/20/2014</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fontAlgn="auto">
              <a:spcBef>
                <a:spcPts val="0"/>
              </a:spcBef>
              <a:spcAft>
                <a:spcPts val="0"/>
              </a:spcAft>
              <a:defRPr sz="1100" baseline="0">
                <a:solidFill>
                  <a:schemeClr val="accent1">
                    <a:lumMod val="60000"/>
                    <a:lumOff val="40000"/>
                  </a:schemeClr>
                </a:solidFill>
                <a:latin typeface="+mn-lt"/>
              </a:defRPr>
            </a:lvl1pPr>
          </a:lstStyle>
          <a:p>
            <a:pPr>
              <a:defRPr/>
            </a:pPr>
            <a:endParaRPr lang="en-US"/>
          </a:p>
        </p:txBody>
      </p:sp>
      <p:sp>
        <p:nvSpPr>
          <p:cNvPr id="6" name="Slide Number Placeholder 5"/>
          <p:cNvSpPr>
            <a:spLocks noGrp="1"/>
          </p:cNvSpPr>
          <p:nvPr>
            <p:ph type="sldNum" sz="quarter" idx="4"/>
          </p:nvPr>
        </p:nvSpPr>
        <p:spPr bwMode="white">
          <a:xfrm>
            <a:off x="6675438" y="6364288"/>
            <a:ext cx="2133600" cy="365125"/>
          </a:xfrm>
          <a:prstGeom prst="rect">
            <a:avLst/>
          </a:prstGeom>
        </p:spPr>
        <p:txBody>
          <a:bodyPr vert="horz" lIns="91440" tIns="45720" rIns="91440" bIns="45720" rtlCol="0" anchor="ctr"/>
          <a:lstStyle>
            <a:lvl1pPr algn="r" fontAlgn="auto">
              <a:spcBef>
                <a:spcPts val="0"/>
              </a:spcBef>
              <a:spcAft>
                <a:spcPts val="0"/>
              </a:spcAft>
              <a:defRPr sz="1200" b="1" baseline="0">
                <a:solidFill>
                  <a:schemeClr val="accent1">
                    <a:lumMod val="60000"/>
                    <a:lumOff val="40000"/>
                  </a:schemeClr>
                </a:solidFill>
                <a:latin typeface="+mn-lt"/>
              </a:defRPr>
            </a:lvl1pPr>
          </a:lstStyle>
          <a:p>
            <a:pPr>
              <a:defRPr/>
            </a:pPr>
            <a:fld id="{89AF74A1-DF3F-4E29-9F0D-4F6057E72FD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68" r:id="rId7"/>
    <p:sldLayoutId id="2147483669" r:id="rId8"/>
    <p:sldLayoutId id="2147483678" r:id="rId9"/>
    <p:sldLayoutId id="2147483670" r:id="rId10"/>
    <p:sldLayoutId id="2147483671" r:id="rId11"/>
  </p:sldLayoutIdLst>
  <p:txStyles>
    <p:titleStyle>
      <a:lvl1pPr algn="ctr" rtl="0" eaLnBrk="0" fontAlgn="base" hangingPunct="0">
        <a:spcBef>
          <a:spcPct val="0"/>
        </a:spcBef>
        <a:spcAft>
          <a:spcPct val="0"/>
        </a:spcAft>
        <a:defRPr sz="3600" kern="1200" cap="all" spc="3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Garamond" pitchFamily="18" charset="0"/>
        </a:defRPr>
      </a:lvl2pPr>
      <a:lvl3pPr algn="ctr" rtl="0" eaLnBrk="0" fontAlgn="base" hangingPunct="0">
        <a:spcBef>
          <a:spcPct val="0"/>
        </a:spcBef>
        <a:spcAft>
          <a:spcPct val="0"/>
        </a:spcAft>
        <a:defRPr sz="3600">
          <a:solidFill>
            <a:schemeClr val="tx1"/>
          </a:solidFill>
          <a:latin typeface="Garamond" pitchFamily="18" charset="0"/>
        </a:defRPr>
      </a:lvl3pPr>
      <a:lvl4pPr algn="ctr" rtl="0" eaLnBrk="0" fontAlgn="base" hangingPunct="0">
        <a:spcBef>
          <a:spcPct val="0"/>
        </a:spcBef>
        <a:spcAft>
          <a:spcPct val="0"/>
        </a:spcAft>
        <a:defRPr sz="3600">
          <a:solidFill>
            <a:schemeClr val="tx1"/>
          </a:solidFill>
          <a:latin typeface="Garamond" pitchFamily="18" charset="0"/>
        </a:defRPr>
      </a:lvl4pPr>
      <a:lvl5pPr algn="ctr" rtl="0" eaLnBrk="0" fontAlgn="base" hangingPunct="0">
        <a:spcBef>
          <a:spcPct val="0"/>
        </a:spcBef>
        <a:spcAft>
          <a:spcPct val="0"/>
        </a:spcAft>
        <a:defRPr sz="3600">
          <a:solidFill>
            <a:schemeClr val="tx1"/>
          </a:solidFill>
          <a:latin typeface="Garamond"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indent="-273050" algn="l" rtl="0" eaLnBrk="0" fontAlgn="base" hangingPunct="0">
        <a:lnSpc>
          <a:spcPct val="150000"/>
        </a:lnSpc>
        <a:spcBef>
          <a:spcPct val="20000"/>
        </a:spcBef>
        <a:spcAft>
          <a:spcPct val="0"/>
        </a:spcAft>
        <a:buFont typeface="Wingdings" pitchFamily="2" charset="2"/>
        <a:buChar char="v"/>
        <a:defRPr kern="1200">
          <a:solidFill>
            <a:schemeClr val="tx1"/>
          </a:solidFill>
          <a:latin typeface="+mn-lt"/>
          <a:ea typeface="+mn-ea"/>
          <a:cs typeface="+mn-cs"/>
        </a:defRPr>
      </a:lvl1pPr>
      <a:lvl2pPr marL="742950" indent="-228600" algn="l" rtl="0" eaLnBrk="0" fontAlgn="base" hangingPunct="0">
        <a:spcBef>
          <a:spcPct val="20000"/>
        </a:spcBef>
        <a:spcAft>
          <a:spcPct val="0"/>
        </a:spcAft>
        <a:buFont typeface="Arial" charset="0"/>
        <a:buChar char="•"/>
        <a:defRPr sz="16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1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4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NULL" TargetMode="Externa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audio" Target="NULL" TargetMode="Externa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notesSlide" Target="../notesSlides/notesSlide3.xml"/><Relationship Id="rId7"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audio" Target="NULL" TargetMode="External"/><Relationship Id="rId6" Type="http://schemas.openxmlformats.org/officeDocument/2006/relationships/image" Target="../media/image10.wmf"/><Relationship Id="rId5" Type="http://schemas.openxmlformats.org/officeDocument/2006/relationships/image" Target="../media/image9.wmf"/><Relationship Id="rId4" Type="http://schemas.openxmlformats.org/officeDocument/2006/relationships/image" Target="../media/image8.wmf"/><Relationship Id="rId9"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notesSlide" Target="../notesSlides/notesSlide4.xml"/><Relationship Id="rId7"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audio" Target="NULL" TargetMode="External"/><Relationship Id="rId6" Type="http://schemas.openxmlformats.org/officeDocument/2006/relationships/image" Target="../media/image15.png"/><Relationship Id="rId11" Type="http://schemas.openxmlformats.org/officeDocument/2006/relationships/image" Target="../media/image4.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audio" Target="NULL" TargetMode="External"/><Relationship Id="rId6" Type="http://schemas.openxmlformats.org/officeDocument/2006/relationships/image" Target="../media/image4.png"/><Relationship Id="rId5" Type="http://schemas.openxmlformats.org/officeDocument/2006/relationships/image" Target="../media/image21.png"/><Relationship Id="rId4" Type="http://schemas.openxmlformats.org/officeDocument/2006/relationships/image" Target="../media/image20.jpeg"/></Relationships>
</file>

<file path=ppt/slides/_rels/slide6.xml.rels><?xml version="1.0" encoding="UTF-8" standalone="yes"?>
<Relationships xmlns="http://schemas.openxmlformats.org/package/2006/relationships"><Relationship Id="rId3" Type="http://schemas.openxmlformats.org/officeDocument/2006/relationships/hyperlink" Target="http://www.howcast.com/videos/399025-How-to-Play-Cricket"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3.gif"/><Relationship Id="rId4" Type="http://schemas.openxmlformats.org/officeDocument/2006/relationships/image" Target="../media/image22.gi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1828800"/>
            <a:ext cx="6400800" cy="1295400"/>
          </a:xfrm>
        </p:spPr>
        <p:txBody>
          <a:bodyPr/>
          <a:lstStyle/>
          <a:p>
            <a:pPr eaLnBrk="1" fontAlgn="auto" hangingPunct="1">
              <a:spcAft>
                <a:spcPts val="0"/>
              </a:spcAft>
              <a:defRPr/>
            </a:pPr>
            <a:r>
              <a:rPr lang="en-US" dirty="0" smtClean="0"/>
              <a:t>Le Cricket</a:t>
            </a:r>
            <a:br>
              <a:rPr lang="en-US" dirty="0" smtClean="0"/>
            </a:br>
            <a:r>
              <a:rPr lang="en-US" dirty="0" smtClean="0"/>
              <a:t>P.6 </a:t>
            </a:r>
            <a:endParaRPr lang="en-US" dirty="0"/>
          </a:p>
        </p:txBody>
      </p:sp>
      <p:sp>
        <p:nvSpPr>
          <p:cNvPr id="3" name="Subtitle 2"/>
          <p:cNvSpPr>
            <a:spLocks noGrp="1"/>
          </p:cNvSpPr>
          <p:nvPr>
            <p:ph type="subTitle" idx="1"/>
          </p:nvPr>
        </p:nvSpPr>
        <p:spPr/>
        <p:txBody>
          <a:bodyPr rtlCol="0">
            <a:normAutofit fontScale="85000" lnSpcReduction="10000"/>
          </a:bodyPr>
          <a:lstStyle/>
          <a:p>
            <a:pPr eaLnBrk="1" fontAlgn="auto" hangingPunct="1">
              <a:spcAft>
                <a:spcPts val="0"/>
              </a:spcAft>
              <a:defRPr/>
            </a:pPr>
            <a:r>
              <a:rPr lang="en-US" dirty="0" smtClean="0"/>
              <a:t>Charlotte Gilbertson, Lizzie Brown-Cordero, Aliyah Barnes, and Andrew Orenberg</a:t>
            </a:r>
            <a:endParaRPr lang="en-US" dirty="0"/>
          </a:p>
        </p:txBody>
      </p:sp>
      <p:pic>
        <p:nvPicPr>
          <p:cNvPr id="5" name="Shape">
            <a:hlinkClick r:id="" action="ppaction://media"/>
          </p:cNvPr>
          <p:cNvPicPr>
            <a:picLocks noRot="1" noChangeAspect="1"/>
          </p:cNvPicPr>
          <p:nvPr>
            <a:audioFile r:link="rId1"/>
          </p:nvPr>
        </p:nvPicPr>
        <p:blipFill>
          <a:blip r:embed="rId4"/>
          <a:srcRect/>
          <a:stretch>
            <a:fillRect/>
          </a:stretch>
        </p:blipFill>
        <p:spPr bwMode="auto">
          <a:xfrm>
            <a:off x="4267200" y="1143000"/>
            <a:ext cx="609600" cy="609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1369" fill="hold"/>
                                        <p:tgtEl>
                                          <p:spTgt spid="5"/>
                                        </p:tgtEl>
                                      </p:cBhvr>
                                    </p:cmd>
                                  </p:childTnLst>
                                </p:cTn>
                              </p:par>
                            </p:childTnLst>
                          </p:cTn>
                        </p:par>
                      </p:childTnLst>
                    </p:cTn>
                  </p:par>
                </p:childTnLst>
              </p:cTn>
              <p:nextCondLst>
                <p:cond evt="onClick" delay="0">
                  <p:tgtEl>
                    <p:spTgt spid="5"/>
                  </p:tgtEl>
                </p:cond>
              </p:nextCondLst>
            </p:seq>
            <p:audio>
              <p:cMediaNode vol="10000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fr-FR" dirty="0" smtClean="0"/>
              <a:t>L’histoire</a:t>
            </a:r>
            <a:r>
              <a:rPr lang="en-US" dirty="0" smtClean="0"/>
              <a:t> du Cricket</a:t>
            </a:r>
            <a:endParaRPr lang="en-US" dirty="0"/>
          </a:p>
        </p:txBody>
      </p:sp>
      <p:sp>
        <p:nvSpPr>
          <p:cNvPr id="3" name="Content Placeholder 2"/>
          <p:cNvSpPr>
            <a:spLocks noGrp="1"/>
          </p:cNvSpPr>
          <p:nvPr>
            <p:ph idx="1"/>
          </p:nvPr>
        </p:nvSpPr>
        <p:spPr>
          <a:xfrm>
            <a:off x="1371600" y="2438400"/>
            <a:ext cx="6400800" cy="3048000"/>
          </a:xfrm>
        </p:spPr>
        <p:txBody>
          <a:bodyPr rtlCol="0">
            <a:normAutofit fontScale="85000" lnSpcReduction="20000"/>
          </a:bodyPr>
          <a:lstStyle/>
          <a:p>
            <a:pPr indent="-274320" eaLnBrk="1" hangingPunct="1">
              <a:spcAft>
                <a:spcPts val="0"/>
              </a:spcAft>
              <a:defRPr/>
            </a:pPr>
            <a:r>
              <a:rPr lang="fr-FR" dirty="0" smtClean="0"/>
              <a:t>Le cricket es d’ origine anglaise</a:t>
            </a:r>
          </a:p>
          <a:p>
            <a:pPr indent="-274320" eaLnBrk="1" hangingPunct="1">
              <a:spcAft>
                <a:spcPts val="0"/>
              </a:spcAft>
              <a:defRPr/>
            </a:pPr>
            <a:r>
              <a:rPr lang="fr-FR" dirty="0" smtClean="0"/>
              <a:t>Le cricket été créé avec la création du Marylebone Cricket Club qui été fondée a      Londres en 1788  </a:t>
            </a:r>
          </a:p>
          <a:p>
            <a:pPr indent="-274320" eaLnBrk="1" hangingPunct="1">
              <a:spcAft>
                <a:spcPts val="0"/>
              </a:spcAft>
              <a:defRPr/>
            </a:pPr>
            <a:r>
              <a:rPr lang="fr-FR" dirty="0" smtClean="0"/>
              <a:t>Le cricket a été sports olympique au Jeux de Paris en 1900</a:t>
            </a:r>
          </a:p>
          <a:p>
            <a:pPr indent="-274320" eaLnBrk="1" hangingPunct="1">
              <a:spcAft>
                <a:spcPts val="0"/>
              </a:spcAft>
              <a:defRPr/>
            </a:pPr>
            <a:r>
              <a:rPr lang="fr-FR" dirty="0" smtClean="0"/>
              <a:t>Il a été adopter par des membres du *Commonwealth</a:t>
            </a:r>
          </a:p>
          <a:p>
            <a:pPr indent="0" eaLnBrk="1" hangingPunct="1">
              <a:spcAft>
                <a:spcPts val="0"/>
              </a:spcAft>
              <a:buFont typeface="Wingdings" pitchFamily="2" charset="2"/>
              <a:buNone/>
              <a:defRPr/>
            </a:pPr>
            <a:r>
              <a:rPr lang="fr-FR" dirty="0" smtClean="0"/>
              <a:t/>
            </a:r>
            <a:br>
              <a:rPr lang="fr-FR" dirty="0" smtClean="0"/>
            </a:br>
            <a:r>
              <a:rPr lang="fr-FR" b="1" dirty="0" smtClean="0"/>
              <a:t>*Commonwealth:</a:t>
            </a:r>
            <a:r>
              <a:rPr lang="fr-FR" dirty="0" smtClean="0"/>
              <a:t> an international association consisting of the UK together with states that were previously part of the British Empire, and dependencies. The British monarch is the symbolic head of the Commonwealth.</a:t>
            </a:r>
            <a:endParaRPr lang="fr-FR" dirty="0"/>
          </a:p>
        </p:txBody>
      </p:sp>
      <p:pic>
        <p:nvPicPr>
          <p:cNvPr id="5" name="Shape">
            <a:hlinkClick r:id="" action="ppaction://media"/>
          </p:cNvPr>
          <p:cNvPicPr>
            <a:picLocks noRot="1" noChangeAspect="1"/>
          </p:cNvPicPr>
          <p:nvPr>
            <a:audioFile r:link="rId1"/>
          </p:nvPr>
        </p:nvPicPr>
        <p:blipFill>
          <a:blip r:embed="rId4"/>
          <a:srcRect/>
          <a:stretch>
            <a:fillRect/>
          </a:stretch>
        </p:blipFill>
        <p:spPr bwMode="auto">
          <a:xfrm>
            <a:off x="4191000" y="838200"/>
            <a:ext cx="609600" cy="609600"/>
          </a:xfrm>
          <a:prstGeom prst="rect">
            <a:avLst/>
          </a:prstGeom>
          <a:noFill/>
          <a:ln w="9525">
            <a:noFill/>
            <a:miter lim="800000"/>
            <a:headEnd/>
            <a:tailEnd/>
          </a:ln>
        </p:spPr>
      </p:pic>
      <p:pic>
        <p:nvPicPr>
          <p:cNvPr id="16391" name="Picture 7" descr=" "/>
          <p:cNvPicPr>
            <a:picLocks noChangeAspect="1" noChangeArrowheads="1"/>
          </p:cNvPicPr>
          <p:nvPr/>
        </p:nvPicPr>
        <p:blipFill>
          <a:blip r:embed="rId5"/>
          <a:srcRect/>
          <a:stretch>
            <a:fillRect/>
          </a:stretch>
        </p:blipFill>
        <p:spPr bwMode="auto">
          <a:xfrm rot="-681903">
            <a:off x="304800" y="228600"/>
            <a:ext cx="1828800" cy="1285875"/>
          </a:xfrm>
          <a:prstGeom prst="rect">
            <a:avLst/>
          </a:prstGeom>
          <a:noFill/>
        </p:spPr>
      </p:pic>
      <p:pic>
        <p:nvPicPr>
          <p:cNvPr id="16393" name="Picture 9" descr=" "/>
          <p:cNvPicPr>
            <a:picLocks noChangeAspect="1" noChangeArrowheads="1"/>
          </p:cNvPicPr>
          <p:nvPr/>
        </p:nvPicPr>
        <p:blipFill>
          <a:blip r:embed="rId6"/>
          <a:srcRect/>
          <a:stretch>
            <a:fillRect/>
          </a:stretch>
        </p:blipFill>
        <p:spPr bwMode="auto">
          <a:xfrm>
            <a:off x="3657600" y="5410200"/>
            <a:ext cx="1600200" cy="1276350"/>
          </a:xfrm>
          <a:prstGeom prst="rect">
            <a:avLst/>
          </a:prstGeom>
          <a:noFill/>
        </p:spPr>
      </p:pic>
      <p:pic>
        <p:nvPicPr>
          <p:cNvPr id="16395" name="Picture 11" descr=" "/>
          <p:cNvPicPr>
            <a:picLocks noChangeAspect="1" noChangeArrowheads="1"/>
          </p:cNvPicPr>
          <p:nvPr/>
        </p:nvPicPr>
        <p:blipFill>
          <a:blip r:embed="rId7"/>
          <a:srcRect/>
          <a:stretch>
            <a:fillRect/>
          </a:stretch>
        </p:blipFill>
        <p:spPr bwMode="auto">
          <a:xfrm rot="793913">
            <a:off x="7162800" y="304800"/>
            <a:ext cx="1752600" cy="1204913"/>
          </a:xfrm>
          <a:prstGeom prst="rect">
            <a:avLst/>
          </a:prstGeom>
          <a:noFill/>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2879"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pPr eaLnBrk="1" fontAlgn="auto" hangingPunct="1">
              <a:spcAft>
                <a:spcPts val="0"/>
              </a:spcAft>
              <a:defRPr/>
            </a:pPr>
            <a:r>
              <a:rPr lang="en-US" dirty="0" smtClean="0"/>
              <a:t>Les </a:t>
            </a:r>
            <a:r>
              <a:rPr lang="fr-FR" dirty="0" smtClean="0"/>
              <a:t>Règles du Sport</a:t>
            </a:r>
            <a:r>
              <a:rPr lang="en-US" dirty="0" smtClean="0"/>
              <a:t> </a:t>
            </a:r>
            <a:endParaRPr lang="fr-FR" dirty="0"/>
          </a:p>
        </p:txBody>
      </p:sp>
      <p:sp>
        <p:nvSpPr>
          <p:cNvPr id="3" name="Content Placeholder 2"/>
          <p:cNvSpPr>
            <a:spLocks noGrp="1"/>
          </p:cNvSpPr>
          <p:nvPr>
            <p:ph idx="4294967295"/>
          </p:nvPr>
        </p:nvSpPr>
        <p:spPr>
          <a:xfrm>
            <a:off x="1371600" y="2438400"/>
            <a:ext cx="6400800" cy="3048000"/>
          </a:xfrm>
        </p:spPr>
        <p:txBody>
          <a:bodyPr>
            <a:normAutofit/>
          </a:bodyPr>
          <a:lstStyle/>
          <a:p>
            <a:pPr eaLnBrk="1" hangingPunct="1">
              <a:lnSpc>
                <a:spcPct val="130000"/>
              </a:lnSpc>
              <a:spcBef>
                <a:spcPct val="0"/>
              </a:spcBef>
            </a:pPr>
            <a:r>
              <a:rPr lang="fr-FR" sz="1100" smtClean="0">
                <a:solidFill>
                  <a:srgbClr val="000000"/>
                </a:solidFill>
                <a:latin typeface="Arial" charset="0"/>
              </a:rPr>
              <a:t>On joue au cricket avec une équipe de onze joueurs</a:t>
            </a:r>
            <a:r>
              <a:rPr lang="fr-FR" sz="600" smtClean="0">
                <a:solidFill>
                  <a:srgbClr val="000000"/>
                </a:solidFill>
                <a:latin typeface="Arial" charset="0"/>
              </a:rPr>
              <a:t>.</a:t>
            </a:r>
            <a:endParaRPr lang="fr-FR" sz="600" smtClean="0"/>
          </a:p>
          <a:p>
            <a:pPr eaLnBrk="1" hangingPunct="1">
              <a:lnSpc>
                <a:spcPct val="130000"/>
              </a:lnSpc>
              <a:spcBef>
                <a:spcPct val="0"/>
              </a:spcBef>
            </a:pPr>
            <a:r>
              <a:rPr lang="fr-FR" sz="1000" smtClean="0">
                <a:solidFill>
                  <a:srgbClr val="000000"/>
                </a:solidFill>
                <a:latin typeface="Arial" charset="0"/>
              </a:rPr>
              <a:t>Le match commence avec un tirer á pile ou face. L'équipe qui gagne choisit qui batte et qui lance premier.</a:t>
            </a:r>
            <a:endParaRPr lang="fr-FR" sz="1000" smtClean="0"/>
          </a:p>
          <a:p>
            <a:pPr eaLnBrk="1" hangingPunct="1">
              <a:lnSpc>
                <a:spcPct val="130000"/>
              </a:lnSpc>
              <a:spcBef>
                <a:spcPct val="0"/>
              </a:spcBef>
            </a:pPr>
            <a:r>
              <a:rPr lang="fr-FR" sz="1000" smtClean="0">
                <a:solidFill>
                  <a:srgbClr val="000000"/>
                </a:solidFill>
                <a:latin typeface="Arial" charset="0"/>
              </a:rPr>
              <a:t>Il y a 2 batteurs. Un se tient devant le wicket, il a la batte. Et un se tient derrière le wicket. </a:t>
            </a:r>
            <a:endParaRPr lang="fr-FR" sz="1000" smtClean="0"/>
          </a:p>
          <a:p>
            <a:pPr eaLnBrk="1" hangingPunct="1">
              <a:lnSpc>
                <a:spcPct val="130000"/>
              </a:lnSpc>
              <a:spcBef>
                <a:spcPct val="0"/>
              </a:spcBef>
            </a:pPr>
            <a:r>
              <a:rPr lang="fr-FR" sz="1000" smtClean="0">
                <a:solidFill>
                  <a:srgbClr val="000000"/>
                </a:solidFill>
                <a:latin typeface="Arial" charset="0"/>
              </a:rPr>
              <a:t>Le lanceur se tient devant l’autre wicket. </a:t>
            </a:r>
            <a:endParaRPr lang="fr-FR" sz="1000" smtClean="0"/>
          </a:p>
          <a:p>
            <a:pPr eaLnBrk="1" hangingPunct="1">
              <a:lnSpc>
                <a:spcPct val="130000"/>
              </a:lnSpc>
              <a:spcBef>
                <a:spcPct val="0"/>
              </a:spcBef>
            </a:pPr>
            <a:r>
              <a:rPr lang="fr-FR" sz="1000" smtClean="0">
                <a:solidFill>
                  <a:srgbClr val="000000"/>
                </a:solidFill>
                <a:latin typeface="Arial" charset="0"/>
              </a:rPr>
              <a:t>L’équipe du lanceur déploie sur le terrain. L’équipe de les batteurs n’attendent  pas sur le terrain.</a:t>
            </a:r>
            <a:endParaRPr lang="fr-FR" sz="1000" smtClean="0"/>
          </a:p>
          <a:p>
            <a:pPr eaLnBrk="1" hangingPunct="1">
              <a:lnSpc>
                <a:spcPct val="130000"/>
              </a:lnSpc>
              <a:spcBef>
                <a:spcPct val="0"/>
              </a:spcBef>
            </a:pPr>
            <a:r>
              <a:rPr lang="fr-FR" sz="1000" smtClean="0">
                <a:solidFill>
                  <a:srgbClr val="000000"/>
                </a:solidFill>
                <a:latin typeface="Arial" charset="0"/>
              </a:rPr>
              <a:t>Le lanceur lance le ballon et le batteur batte le ballon. Et les batteurs courent entre les wickets. Quand tous les deux arrivent a l’autre wicket, ils gagnent un point. Puis, ils courent au dos le wicket. On arrête de courir quand l'équipe du lanceur gagne un autre point, ou ils tapent les batteurs et  les élimine de le joue. Et les batteurs changent qui batte le ballon. </a:t>
            </a:r>
            <a:endParaRPr lang="fr-FR" sz="1000" smtClean="0"/>
          </a:p>
          <a:p>
            <a:pPr eaLnBrk="1" hangingPunct="1">
              <a:lnSpc>
                <a:spcPct val="130000"/>
              </a:lnSpc>
              <a:spcBef>
                <a:spcPct val="0"/>
              </a:spcBef>
            </a:pPr>
            <a:r>
              <a:rPr lang="fr-FR" sz="1000" smtClean="0">
                <a:solidFill>
                  <a:srgbClr val="000000"/>
                </a:solidFill>
                <a:latin typeface="Arial" charset="0"/>
              </a:rPr>
              <a:t> il y a 6 overs sur une manche, et il est 2 manches sur un match. L’équipe qui a plus le points gagne le match.</a:t>
            </a:r>
            <a:r>
              <a:rPr lang="fr-FR" sz="1000" smtClean="0"/>
              <a:t/>
            </a:r>
            <a:br>
              <a:rPr lang="fr-FR" sz="1000" smtClean="0"/>
            </a:br>
            <a:endParaRPr lang="fr-FR" sz="1000" smtClean="0"/>
          </a:p>
        </p:txBody>
      </p:sp>
      <p:pic>
        <p:nvPicPr>
          <p:cNvPr id="18435" name="Picture 2" descr="C:\Users\whs\AppData\Local\Microsoft\Windows\Temporary Internet Files\Content.IE5\OU54BJQ3\MC900320890[1].wmf"/>
          <p:cNvPicPr>
            <a:picLocks noChangeAspect="1" noChangeArrowheads="1"/>
          </p:cNvPicPr>
          <p:nvPr/>
        </p:nvPicPr>
        <p:blipFill>
          <a:blip r:embed="rId4"/>
          <a:srcRect/>
          <a:stretch>
            <a:fillRect/>
          </a:stretch>
        </p:blipFill>
        <p:spPr bwMode="auto">
          <a:xfrm>
            <a:off x="2743200" y="4572000"/>
            <a:ext cx="1501775" cy="1814513"/>
          </a:xfrm>
          <a:prstGeom prst="rect">
            <a:avLst/>
          </a:prstGeom>
          <a:noFill/>
          <a:ln w="9525">
            <a:noFill/>
            <a:miter lim="800000"/>
            <a:headEnd/>
            <a:tailEnd/>
          </a:ln>
        </p:spPr>
      </p:pic>
      <p:pic>
        <p:nvPicPr>
          <p:cNvPr id="18436" name="Picture 3" descr="C:\Users\whs\AppData\Local\Microsoft\Windows\Temporary Internet Files\Content.IE5\1PDX1DJX\MC900320042[1].wmf"/>
          <p:cNvPicPr>
            <a:picLocks noChangeAspect="1" noChangeArrowheads="1"/>
          </p:cNvPicPr>
          <p:nvPr/>
        </p:nvPicPr>
        <p:blipFill>
          <a:blip r:embed="rId5"/>
          <a:srcRect/>
          <a:stretch>
            <a:fillRect/>
          </a:stretch>
        </p:blipFill>
        <p:spPr bwMode="auto">
          <a:xfrm>
            <a:off x="2819400" y="4724400"/>
            <a:ext cx="403225" cy="911225"/>
          </a:xfrm>
          <a:prstGeom prst="rect">
            <a:avLst/>
          </a:prstGeom>
          <a:noFill/>
          <a:ln w="9525">
            <a:noFill/>
            <a:miter lim="800000"/>
            <a:headEnd/>
            <a:tailEnd/>
          </a:ln>
        </p:spPr>
      </p:pic>
      <p:pic>
        <p:nvPicPr>
          <p:cNvPr id="18437" name="Picture 4" descr="C:\Users\whs\AppData\Local\Microsoft\Windows\Temporary Internet Files\Content.IE5\CB6YY2IU\MC900365370[1].wmf"/>
          <p:cNvPicPr>
            <a:picLocks noChangeAspect="1" noChangeArrowheads="1"/>
          </p:cNvPicPr>
          <p:nvPr/>
        </p:nvPicPr>
        <p:blipFill>
          <a:blip r:embed="rId6"/>
          <a:srcRect/>
          <a:stretch>
            <a:fillRect/>
          </a:stretch>
        </p:blipFill>
        <p:spPr bwMode="auto">
          <a:xfrm rot="-753015">
            <a:off x="304800" y="4648200"/>
            <a:ext cx="1517650" cy="1836738"/>
          </a:xfrm>
          <a:prstGeom prst="rect">
            <a:avLst/>
          </a:prstGeom>
          <a:noFill/>
          <a:ln w="9525">
            <a:noFill/>
            <a:miter lim="800000"/>
            <a:headEnd/>
            <a:tailEnd/>
          </a:ln>
        </p:spPr>
      </p:pic>
      <p:pic>
        <p:nvPicPr>
          <p:cNvPr id="18438" name="Picture 5" descr="C:\Users\whs\AppData\Local\Microsoft\Windows\Temporary Internet Files\Content.IE5\CB6YY2IU\MC900278674[1].wmf"/>
          <p:cNvPicPr>
            <a:picLocks noChangeAspect="1" noChangeArrowheads="1"/>
          </p:cNvPicPr>
          <p:nvPr/>
        </p:nvPicPr>
        <p:blipFill>
          <a:blip r:embed="rId7"/>
          <a:srcRect/>
          <a:stretch>
            <a:fillRect/>
          </a:stretch>
        </p:blipFill>
        <p:spPr bwMode="auto">
          <a:xfrm rot="593533">
            <a:off x="7315200" y="4648200"/>
            <a:ext cx="1468438" cy="1825625"/>
          </a:xfrm>
          <a:prstGeom prst="rect">
            <a:avLst/>
          </a:prstGeom>
          <a:noFill/>
          <a:ln w="9525">
            <a:noFill/>
            <a:miter lim="800000"/>
            <a:headEnd/>
            <a:tailEnd/>
          </a:ln>
        </p:spPr>
      </p:pic>
      <p:pic>
        <p:nvPicPr>
          <p:cNvPr id="18439" name="Picture 6"/>
          <p:cNvPicPr>
            <a:picLocks noChangeAspect="1" noChangeArrowheads="1"/>
          </p:cNvPicPr>
          <p:nvPr/>
        </p:nvPicPr>
        <p:blipFill>
          <a:blip r:embed="rId8"/>
          <a:srcRect/>
          <a:stretch>
            <a:fillRect/>
          </a:stretch>
        </p:blipFill>
        <p:spPr bwMode="auto">
          <a:xfrm rot="193336">
            <a:off x="4876800" y="4724400"/>
            <a:ext cx="1519238" cy="1752600"/>
          </a:xfrm>
          <a:prstGeom prst="rect">
            <a:avLst/>
          </a:prstGeom>
          <a:noFill/>
          <a:ln w="9525">
            <a:noFill/>
            <a:miter lim="800000"/>
            <a:headEnd/>
            <a:tailEnd/>
          </a:ln>
        </p:spPr>
      </p:pic>
      <p:pic>
        <p:nvPicPr>
          <p:cNvPr id="4" name="Shape">
            <a:hlinkClick r:id="" action="ppaction://media"/>
          </p:cNvPr>
          <p:cNvPicPr>
            <a:picLocks noRot="1" noChangeAspect="1"/>
          </p:cNvPicPr>
          <p:nvPr>
            <a:audioFile r:link="rId1"/>
          </p:nvPr>
        </p:nvPicPr>
        <p:blipFill>
          <a:blip r:embed="rId9"/>
          <a:srcRect/>
          <a:stretch>
            <a:fillRect/>
          </a:stretch>
        </p:blipFill>
        <p:spPr bwMode="auto">
          <a:xfrm>
            <a:off x="4267200" y="762000"/>
            <a:ext cx="609600" cy="609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5229"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371600" y="1447800"/>
            <a:ext cx="6400800" cy="685800"/>
          </a:xfrm>
        </p:spPr>
        <p:txBody>
          <a:bodyPr>
            <a:normAutofit fontScale="90000"/>
          </a:bodyPr>
          <a:lstStyle/>
          <a:p>
            <a:pPr eaLnBrk="1" fontAlgn="auto" hangingPunct="1">
              <a:spcAft>
                <a:spcPts val="0"/>
              </a:spcAft>
              <a:defRPr/>
            </a:pPr>
            <a:r>
              <a:rPr lang="en-US" dirty="0" smtClean="0"/>
              <a:t>L'équipement de </a:t>
            </a:r>
            <a:r>
              <a:rPr lang="en-US" dirty="0"/>
              <a:t>Cricket</a:t>
            </a:r>
          </a:p>
        </p:txBody>
      </p:sp>
      <p:sp>
        <p:nvSpPr>
          <p:cNvPr id="20482" name="Content Placeholder 2"/>
          <p:cNvSpPr>
            <a:spLocks noGrp="1"/>
          </p:cNvSpPr>
          <p:nvPr>
            <p:ph idx="4294967295"/>
          </p:nvPr>
        </p:nvSpPr>
        <p:spPr>
          <a:xfrm>
            <a:off x="1371600" y="2438400"/>
            <a:ext cx="6400800" cy="3048000"/>
          </a:xfrm>
        </p:spPr>
        <p:txBody>
          <a:bodyPr/>
          <a:lstStyle/>
          <a:p>
            <a:pPr eaLnBrk="1" hangingPunct="1"/>
            <a:r>
              <a:rPr lang="fr-FR" smtClean="0"/>
              <a:t>L'équipement de cricket inclut: La Balle de cricket, la batte de cricket, un casque pour la tête, le sac de cricket pour apporter l'équipement, et les chaussures de cricket. L’équipement pour le gardien de wicket et le batteur est: Le protection pour les jambes, des gants, et des protections aux avant-bras.</a:t>
            </a:r>
            <a:endParaRPr lang="en-US" smtClean="0"/>
          </a:p>
        </p:txBody>
      </p:sp>
      <p:pic>
        <p:nvPicPr>
          <p:cNvPr id="20483" name="Picture 2" descr="https://lh6.googleusercontent.com/4Pxk9-dSJ6wmX8XfZyXxhKreufE1XhctjyM9zI1yj44bjFDy_yZx7ytMlloEn453eP-5cEmnRSa3IdHpiUgKuV8vNwB_DLzFt2D_tnBK31hk87R5u5__9RNMaEMw"/>
          <p:cNvPicPr>
            <a:picLocks noChangeAspect="1" noChangeArrowheads="1"/>
          </p:cNvPicPr>
          <p:nvPr/>
        </p:nvPicPr>
        <p:blipFill>
          <a:blip r:embed="rId4"/>
          <a:srcRect/>
          <a:stretch>
            <a:fillRect/>
          </a:stretch>
        </p:blipFill>
        <p:spPr bwMode="auto">
          <a:xfrm rot="-801882">
            <a:off x="304800" y="381000"/>
            <a:ext cx="1947863" cy="1120775"/>
          </a:xfrm>
          <a:prstGeom prst="rect">
            <a:avLst/>
          </a:prstGeom>
          <a:noFill/>
          <a:ln w="9525">
            <a:noFill/>
            <a:miter lim="800000"/>
            <a:headEnd/>
            <a:tailEnd/>
          </a:ln>
        </p:spPr>
      </p:pic>
      <p:pic>
        <p:nvPicPr>
          <p:cNvPr id="20484" name="Picture 4" descr="https://lh4.googleusercontent.com/jKAAhXlcnv1wdb6FlZfX_S0k55SQNq_-M9fTNCjgKUZl-Nrj6kBKrZXq2bTE4BxvH5c7XxC2w-AvEv82X8R2nZsim_VlN7czT9YMHM2ZmlXYeEIY35wVvzBAMSDP"/>
          <p:cNvPicPr>
            <a:picLocks noChangeAspect="1" noChangeArrowheads="1"/>
          </p:cNvPicPr>
          <p:nvPr/>
        </p:nvPicPr>
        <p:blipFill>
          <a:blip r:embed="rId5"/>
          <a:srcRect/>
          <a:stretch>
            <a:fillRect/>
          </a:stretch>
        </p:blipFill>
        <p:spPr bwMode="auto">
          <a:xfrm>
            <a:off x="76200" y="2743200"/>
            <a:ext cx="1219200" cy="1101725"/>
          </a:xfrm>
          <a:prstGeom prst="rect">
            <a:avLst/>
          </a:prstGeom>
          <a:noFill/>
          <a:ln w="9525">
            <a:noFill/>
            <a:miter lim="800000"/>
            <a:headEnd/>
            <a:tailEnd/>
          </a:ln>
        </p:spPr>
      </p:pic>
      <p:pic>
        <p:nvPicPr>
          <p:cNvPr id="20485" name="Picture 6" descr="https://lh5.googleusercontent.com/0_-X6rgkLkwJ2hqBCM_Q6TdkRhiCjWMkTzs6qp3av1z7VsQuSq2Bs7hT3FT6M2RR6v_x5qEA92eDJMN0_Kv9Mz4DocnBItFbtmjwqhdprow4DXPTpmMK6O8AF_aJ"/>
          <p:cNvPicPr>
            <a:picLocks noChangeAspect="1" noChangeArrowheads="1"/>
          </p:cNvPicPr>
          <p:nvPr/>
        </p:nvPicPr>
        <p:blipFill>
          <a:blip r:embed="rId6"/>
          <a:srcRect/>
          <a:stretch>
            <a:fillRect/>
          </a:stretch>
        </p:blipFill>
        <p:spPr bwMode="auto">
          <a:xfrm rot="-856449">
            <a:off x="457200" y="4800600"/>
            <a:ext cx="1752600" cy="1620838"/>
          </a:xfrm>
          <a:prstGeom prst="rect">
            <a:avLst/>
          </a:prstGeom>
          <a:noFill/>
          <a:ln w="9525">
            <a:noFill/>
            <a:miter lim="800000"/>
            <a:headEnd/>
            <a:tailEnd/>
          </a:ln>
        </p:spPr>
      </p:pic>
      <p:pic>
        <p:nvPicPr>
          <p:cNvPr id="20486" name="Picture 8" descr="https://lh5.googleusercontent.com/5NwfzZniGKlEjRtnKhpM6iW70gdx9EoiWQRoGgr39P8OIKRrFD5kM_HG7tbDj7nNwcrIOvun_quMNIYDGlVu1TYgyj8hy5pdIaY5oEJkfsP6ZlIwFADDX47U4cKy"/>
          <p:cNvPicPr>
            <a:picLocks noChangeAspect="1" noChangeArrowheads="1"/>
          </p:cNvPicPr>
          <p:nvPr/>
        </p:nvPicPr>
        <p:blipFill>
          <a:blip r:embed="rId7"/>
          <a:srcRect/>
          <a:stretch>
            <a:fillRect/>
          </a:stretch>
        </p:blipFill>
        <p:spPr bwMode="auto">
          <a:xfrm>
            <a:off x="3581400" y="4800600"/>
            <a:ext cx="1943100" cy="1374775"/>
          </a:xfrm>
          <a:prstGeom prst="rect">
            <a:avLst/>
          </a:prstGeom>
          <a:noFill/>
          <a:ln w="9525">
            <a:noFill/>
            <a:miter lim="800000"/>
            <a:headEnd/>
            <a:tailEnd/>
          </a:ln>
        </p:spPr>
      </p:pic>
      <p:pic>
        <p:nvPicPr>
          <p:cNvPr id="20487" name="Picture 10" descr="https://lh5.googleusercontent.com/bhEUP4jZGr9--zXRLjnAhgzCJly8aBvn3WW7-j8LvhBmilXcQJw08gVTBoiKAPO7In9ZajqSxocQUFl_ksQUx3PbSLMHldFadXy5OjXCBGfJ-G4yhpQigbwT8fYq"/>
          <p:cNvPicPr>
            <a:picLocks noChangeAspect="1" noChangeArrowheads="1"/>
          </p:cNvPicPr>
          <p:nvPr/>
        </p:nvPicPr>
        <p:blipFill>
          <a:blip r:embed="rId8"/>
          <a:srcRect/>
          <a:stretch>
            <a:fillRect/>
          </a:stretch>
        </p:blipFill>
        <p:spPr bwMode="auto">
          <a:xfrm rot="1004108">
            <a:off x="6858000" y="4724400"/>
            <a:ext cx="1673225" cy="1600200"/>
          </a:xfrm>
          <a:prstGeom prst="rect">
            <a:avLst/>
          </a:prstGeom>
          <a:noFill/>
          <a:ln w="9525">
            <a:noFill/>
            <a:miter lim="800000"/>
            <a:headEnd/>
            <a:tailEnd/>
          </a:ln>
        </p:spPr>
      </p:pic>
      <p:pic>
        <p:nvPicPr>
          <p:cNvPr id="20488" name="Picture 12" descr="https://lh3.googleusercontent.com/Z9Ksi5sZe4ALZztk_32qlAyiUeZ-3gsA2pSy3jB3AjmLII1-5Snx_NiKgJ1CM6PkyJHvVkG2SGF5ESrYOgJEwmDibX3X7aPVgK_FnYS8VNGV6DVxEMvKdhU6il-p"/>
          <p:cNvPicPr>
            <a:picLocks noChangeAspect="1" noChangeArrowheads="1"/>
          </p:cNvPicPr>
          <p:nvPr/>
        </p:nvPicPr>
        <p:blipFill>
          <a:blip r:embed="rId9"/>
          <a:srcRect/>
          <a:stretch>
            <a:fillRect/>
          </a:stretch>
        </p:blipFill>
        <p:spPr bwMode="auto">
          <a:xfrm>
            <a:off x="7772400" y="2514600"/>
            <a:ext cx="1295400" cy="1295400"/>
          </a:xfrm>
          <a:prstGeom prst="rect">
            <a:avLst/>
          </a:prstGeom>
          <a:noFill/>
          <a:ln w="9525">
            <a:noFill/>
            <a:miter lim="800000"/>
            <a:headEnd/>
            <a:tailEnd/>
          </a:ln>
        </p:spPr>
      </p:pic>
      <p:pic>
        <p:nvPicPr>
          <p:cNvPr id="20489" name="Picture 14" descr="https://lh5.googleusercontent.com/EyPaIxoezoeD2rLdooOZ1RElGPT3lr2R0fPBrX8qeSbRVxgJD_f58jpr0_3oI2BRliPH6rxu42IYVLCAZ5hWCcdixEgJw_f9AXilVG058u2hQTrTJETw4aHnR4ZX"/>
          <p:cNvPicPr>
            <a:picLocks noChangeAspect="1" noChangeArrowheads="1"/>
          </p:cNvPicPr>
          <p:nvPr/>
        </p:nvPicPr>
        <p:blipFill>
          <a:blip r:embed="rId10"/>
          <a:srcRect/>
          <a:stretch>
            <a:fillRect/>
          </a:stretch>
        </p:blipFill>
        <p:spPr bwMode="auto">
          <a:xfrm rot="1208829">
            <a:off x="7467600" y="457200"/>
            <a:ext cx="1225550" cy="1022350"/>
          </a:xfrm>
          <a:prstGeom prst="rect">
            <a:avLst/>
          </a:prstGeom>
          <a:noFill/>
          <a:ln w="9525">
            <a:noFill/>
            <a:miter lim="800000"/>
            <a:headEnd/>
            <a:tailEnd/>
          </a:ln>
        </p:spPr>
      </p:pic>
      <p:pic>
        <p:nvPicPr>
          <p:cNvPr id="4" name="Shape">
            <a:hlinkClick r:id="" action="ppaction://media"/>
          </p:cNvPr>
          <p:cNvPicPr>
            <a:picLocks noRot="1" noChangeAspect="1"/>
          </p:cNvPicPr>
          <p:nvPr>
            <a:audioFile r:link="rId1"/>
          </p:nvPr>
        </p:nvPicPr>
        <p:blipFill>
          <a:blip r:embed="rId11"/>
          <a:srcRect/>
          <a:stretch>
            <a:fillRect/>
          </a:stretch>
        </p:blipFill>
        <p:spPr bwMode="auto">
          <a:xfrm>
            <a:off x="4191000" y="838200"/>
            <a:ext cx="609600" cy="609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1899"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8975" y="2093913"/>
            <a:ext cx="6016625" cy="3416300"/>
          </a:xfrm>
          <a:prstGeom prst="rect">
            <a:avLst/>
          </a:prstGeom>
          <a:noFill/>
        </p:spPr>
        <p:txBody>
          <a:bodyPr>
            <a:spAutoFit/>
          </a:bodyPr>
          <a:lstStyle/>
          <a:p>
            <a:pPr marL="285750" indent="-285750" fontAlgn="auto">
              <a:spcBef>
                <a:spcPts val="0"/>
              </a:spcBef>
              <a:spcAft>
                <a:spcPts val="0"/>
              </a:spcAft>
              <a:buFont typeface="Arial" panose="020B0604020202020204" pitchFamily="34" charset="0"/>
              <a:buChar char="•"/>
              <a:defRPr/>
            </a:pPr>
            <a:r>
              <a:rPr lang="fr-FR" dirty="0">
                <a:latin typeface="+mn-lt"/>
              </a:rPr>
              <a:t>Les vêtements inclut: les chausseurs de cricket (pour les hommes et les femmes: c’est recommandé). </a:t>
            </a:r>
          </a:p>
          <a:p>
            <a:pPr marL="285750" indent="-285750" fontAlgn="auto">
              <a:spcBef>
                <a:spcPts val="0"/>
              </a:spcBef>
              <a:spcAft>
                <a:spcPts val="0"/>
              </a:spcAft>
              <a:buFont typeface="Arial" panose="020B0604020202020204" pitchFamily="34" charset="0"/>
              <a:buChar char="•"/>
              <a:defRPr/>
            </a:pPr>
            <a:endParaRPr lang="fr-FR" dirty="0">
              <a:latin typeface="+mn-lt"/>
            </a:endParaRPr>
          </a:p>
          <a:p>
            <a:pPr marL="285750" indent="-285750" fontAlgn="auto">
              <a:spcBef>
                <a:spcPts val="0"/>
              </a:spcBef>
              <a:spcAft>
                <a:spcPts val="0"/>
              </a:spcAft>
              <a:buFont typeface="Arial" panose="020B0604020202020204" pitchFamily="34" charset="0"/>
              <a:buChar char="•"/>
              <a:defRPr/>
            </a:pPr>
            <a:r>
              <a:rPr lang="fr-FR" dirty="0">
                <a:latin typeface="+mn-lt"/>
              </a:rPr>
              <a:t>un t-shirt á manches longues</a:t>
            </a:r>
          </a:p>
          <a:p>
            <a:pPr marL="285750" indent="-285750" fontAlgn="auto">
              <a:spcBef>
                <a:spcPts val="0"/>
              </a:spcBef>
              <a:spcAft>
                <a:spcPts val="0"/>
              </a:spcAft>
              <a:buFont typeface="Arial" panose="020B0604020202020204" pitchFamily="34" charset="0"/>
              <a:buChar char="•"/>
              <a:defRPr/>
            </a:pPr>
            <a:r>
              <a:rPr lang="fr-FR" dirty="0">
                <a:latin typeface="+mn-lt"/>
              </a:rPr>
              <a:t>un sweat a capuche</a:t>
            </a:r>
          </a:p>
          <a:p>
            <a:pPr marL="285750" indent="-285750" fontAlgn="auto">
              <a:spcBef>
                <a:spcPts val="0"/>
              </a:spcBef>
              <a:spcAft>
                <a:spcPts val="0"/>
              </a:spcAft>
              <a:buFont typeface="Arial" panose="020B0604020202020204" pitchFamily="34" charset="0"/>
              <a:buChar char="•"/>
              <a:defRPr/>
            </a:pPr>
            <a:r>
              <a:rPr lang="fr-FR" dirty="0">
                <a:latin typeface="+mn-lt"/>
              </a:rPr>
              <a:t>Un t-shirt a manches courtes</a:t>
            </a:r>
          </a:p>
          <a:p>
            <a:pPr marL="285750" indent="-285750" fontAlgn="auto">
              <a:spcBef>
                <a:spcPts val="0"/>
              </a:spcBef>
              <a:spcAft>
                <a:spcPts val="0"/>
              </a:spcAft>
              <a:buFont typeface="Arial" panose="020B0604020202020204" pitchFamily="34" charset="0"/>
              <a:buChar char="•"/>
              <a:defRPr/>
            </a:pPr>
            <a:r>
              <a:rPr lang="fr-FR" dirty="0">
                <a:latin typeface="+mn-lt"/>
              </a:rPr>
              <a:t>première couche de compression</a:t>
            </a:r>
          </a:p>
          <a:p>
            <a:pPr marL="285750" indent="-285750" fontAlgn="auto">
              <a:spcBef>
                <a:spcPts val="0"/>
              </a:spcBef>
              <a:spcAft>
                <a:spcPts val="0"/>
              </a:spcAft>
              <a:buFont typeface="Arial" panose="020B0604020202020204" pitchFamily="34" charset="0"/>
              <a:buChar char="•"/>
              <a:defRPr/>
            </a:pPr>
            <a:r>
              <a:rPr lang="fr-FR" dirty="0">
                <a:latin typeface="+mn-lt"/>
              </a:rPr>
              <a:t>action Leggings Anti-froid pour homme</a:t>
            </a:r>
          </a:p>
          <a:p>
            <a:pPr marL="285750" indent="-285750" fontAlgn="auto">
              <a:spcBef>
                <a:spcPts val="0"/>
              </a:spcBef>
              <a:spcAft>
                <a:spcPts val="0"/>
              </a:spcAft>
              <a:buFont typeface="Arial" panose="020B0604020202020204" pitchFamily="34" charset="0"/>
              <a:buChar char="•"/>
              <a:defRPr/>
            </a:pPr>
            <a:r>
              <a:rPr lang="fr-FR" dirty="0">
                <a:latin typeface="+mn-lt"/>
              </a:rPr>
              <a:t>t-shirt serre Anti-froid pour femme et des vêtements avec la matière de compression. </a:t>
            </a:r>
          </a:p>
          <a:p>
            <a:pPr fontAlgn="auto">
              <a:spcBef>
                <a:spcPts val="0"/>
              </a:spcBef>
              <a:spcAft>
                <a:spcPts val="0"/>
              </a:spcAft>
              <a:defRPr/>
            </a:pPr>
            <a:r>
              <a:rPr lang="fr-FR" dirty="0">
                <a:latin typeface="+mn-lt"/>
              </a:rPr>
              <a:t>     </a:t>
            </a:r>
          </a:p>
          <a:p>
            <a:pPr marL="285750" indent="-285750" fontAlgn="auto">
              <a:spcBef>
                <a:spcPts val="0"/>
              </a:spcBef>
              <a:spcAft>
                <a:spcPts val="0"/>
              </a:spcAft>
              <a:buFont typeface="Arial" panose="020B0604020202020204" pitchFamily="34" charset="0"/>
              <a:buChar char="•"/>
              <a:defRPr/>
            </a:pPr>
            <a:r>
              <a:rPr lang="fr-FR" dirty="0">
                <a:latin typeface="+mn-lt"/>
              </a:rPr>
              <a:t>Il faut se sentir </a:t>
            </a:r>
            <a:r>
              <a:rPr lang="fr-FR" dirty="0" err="1">
                <a:latin typeface="+mn-lt"/>
              </a:rPr>
              <a:t>comfortable</a:t>
            </a:r>
            <a:r>
              <a:rPr lang="fr-FR" dirty="0">
                <a:latin typeface="+mn-lt"/>
              </a:rPr>
              <a:t>. </a:t>
            </a:r>
            <a:endParaRPr lang="en-US" dirty="0">
              <a:latin typeface="+mn-lt"/>
            </a:endParaRPr>
          </a:p>
        </p:txBody>
      </p:sp>
      <p:sp>
        <p:nvSpPr>
          <p:cNvPr id="22530" name="TextBox 4"/>
          <p:cNvSpPr txBox="1">
            <a:spLocks noChangeArrowheads="1"/>
          </p:cNvSpPr>
          <p:nvPr/>
        </p:nvSpPr>
        <p:spPr bwMode="auto">
          <a:xfrm>
            <a:off x="381000" y="1371600"/>
            <a:ext cx="6289675" cy="579438"/>
          </a:xfrm>
          <a:prstGeom prst="rect">
            <a:avLst/>
          </a:prstGeom>
          <a:noFill/>
          <a:ln w="9525">
            <a:noFill/>
            <a:miter lim="800000"/>
            <a:headEnd/>
            <a:tailEnd/>
          </a:ln>
        </p:spPr>
        <p:txBody>
          <a:bodyPr>
            <a:spAutoFit/>
          </a:bodyPr>
          <a:lstStyle/>
          <a:p>
            <a:r>
              <a:rPr lang="en-US">
                <a:latin typeface="Garamond" pitchFamily="18" charset="0"/>
              </a:rPr>
              <a:t>		</a:t>
            </a:r>
            <a:r>
              <a:rPr lang="en-US" sz="3200">
                <a:latin typeface="Garamond" pitchFamily="18" charset="0"/>
              </a:rPr>
              <a:t>Les Vêtements du Cricket</a:t>
            </a:r>
          </a:p>
        </p:txBody>
      </p:sp>
      <p:pic>
        <p:nvPicPr>
          <p:cNvPr id="22531" name="Picture 2" descr="http://3.bp.blogspot.com/-EzyiXsVsr-c/UBE4dUbiQkI/AAAAAAAAAgE/6wz_LInQXO8/s1600/nzl.jpg"/>
          <p:cNvPicPr>
            <a:picLocks noChangeAspect="1" noChangeArrowheads="1"/>
          </p:cNvPicPr>
          <p:nvPr/>
        </p:nvPicPr>
        <p:blipFill>
          <a:blip r:embed="rId4"/>
          <a:srcRect/>
          <a:stretch>
            <a:fillRect/>
          </a:stretch>
        </p:blipFill>
        <p:spPr bwMode="auto">
          <a:xfrm rot="616827">
            <a:off x="6781800" y="457200"/>
            <a:ext cx="1882775" cy="2667000"/>
          </a:xfrm>
          <a:prstGeom prst="rect">
            <a:avLst/>
          </a:prstGeom>
          <a:noFill/>
          <a:ln w="9525">
            <a:noFill/>
            <a:miter lim="800000"/>
            <a:headEnd/>
            <a:tailEnd/>
          </a:ln>
        </p:spPr>
      </p:pic>
      <p:pic>
        <p:nvPicPr>
          <p:cNvPr id="22532" name="Picture 3"/>
          <p:cNvPicPr>
            <a:picLocks noChangeAspect="1" noChangeArrowheads="1"/>
          </p:cNvPicPr>
          <p:nvPr/>
        </p:nvPicPr>
        <p:blipFill>
          <a:blip r:embed="rId5"/>
          <a:srcRect/>
          <a:stretch>
            <a:fillRect/>
          </a:stretch>
        </p:blipFill>
        <p:spPr bwMode="auto">
          <a:xfrm>
            <a:off x="6781800" y="3505200"/>
            <a:ext cx="1746250" cy="2935288"/>
          </a:xfrm>
          <a:prstGeom prst="rect">
            <a:avLst/>
          </a:prstGeom>
          <a:noFill/>
          <a:ln w="9525">
            <a:noFill/>
            <a:miter lim="800000"/>
            <a:headEnd/>
            <a:tailEnd/>
          </a:ln>
        </p:spPr>
      </p:pic>
      <p:pic>
        <p:nvPicPr>
          <p:cNvPr id="10" name="Shape">
            <a:hlinkClick r:id="" action="ppaction://media"/>
          </p:cNvPr>
          <p:cNvPicPr>
            <a:picLocks noRot="1" noChangeAspect="1"/>
          </p:cNvPicPr>
          <p:nvPr>
            <a:audioFile r:link="rId1"/>
          </p:nvPr>
        </p:nvPicPr>
        <p:blipFill>
          <a:blip r:embed="rId6"/>
          <a:srcRect/>
          <a:stretch>
            <a:fillRect/>
          </a:stretch>
        </p:blipFill>
        <p:spPr bwMode="auto">
          <a:xfrm>
            <a:off x="4267200" y="838200"/>
            <a:ext cx="609600" cy="609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8949" fill="hold"/>
                                        <p:tgtEl>
                                          <p:spTgt spid="10"/>
                                        </p:tgtEl>
                                      </p:cBhvr>
                                    </p:cmd>
                                  </p:childTnLst>
                                </p:cTn>
                              </p:par>
                            </p:childTnLst>
                          </p:cTn>
                        </p:par>
                      </p:childTnLst>
                    </p:cTn>
                  </p:par>
                </p:childTnLst>
              </p:cTn>
              <p:nextCondLst>
                <p:cond evt="onClick" delay="0">
                  <p:tgtEl>
                    <p:spTgt spid="10"/>
                  </p:tgtEl>
                </p:cond>
              </p:nextCondLst>
            </p:seq>
            <p:audio>
              <p:cMediaNode vol="80000">
                <p:cTn id="7" fill="hold" display="0">
                  <p:stCondLst>
                    <p:cond delay="indefinite"/>
                  </p:stCondLst>
                  <p:endCondLst>
                    <p:cond evt="onStopAudio" delay="0">
                      <p:tgtEl>
                        <p:sldTgt/>
                      </p:tgtEl>
                    </p:cond>
                  </p:endCondLst>
                </p:cTn>
                <p:tgtEl>
                  <p:spTgt spid="10"/>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Video du Cricket</a:t>
            </a:r>
            <a:endParaRPr lang="en-US" dirty="0"/>
          </a:p>
        </p:txBody>
      </p:sp>
      <p:sp>
        <p:nvSpPr>
          <p:cNvPr id="24578" name="Content Placeholder 2"/>
          <p:cNvSpPr>
            <a:spLocks noGrp="1"/>
          </p:cNvSpPr>
          <p:nvPr>
            <p:ph idx="1"/>
          </p:nvPr>
        </p:nvSpPr>
        <p:spPr>
          <a:xfrm>
            <a:off x="1371600" y="2438400"/>
            <a:ext cx="6400800" cy="3048000"/>
          </a:xfrm>
        </p:spPr>
        <p:txBody>
          <a:bodyPr/>
          <a:lstStyle/>
          <a:p>
            <a:pPr eaLnBrk="1" hangingPunct="1"/>
            <a:r>
              <a:rPr lang="en-US" smtClean="0">
                <a:hlinkClick r:id="rId3"/>
              </a:rPr>
              <a:t>http://www.howcast.com/videos/399025-How-to-Play-Cricket#</a:t>
            </a:r>
            <a:r>
              <a:rPr lang="en-US" smtClean="0"/>
              <a:t> </a:t>
            </a:r>
          </a:p>
        </p:txBody>
      </p:sp>
      <p:pic>
        <p:nvPicPr>
          <p:cNvPr id="24581" name="Picture 5" descr="MM900336991[1]"/>
          <p:cNvPicPr>
            <a:picLocks noChangeAspect="1" noChangeArrowheads="1" noCrop="1"/>
          </p:cNvPicPr>
          <p:nvPr/>
        </p:nvPicPr>
        <p:blipFill>
          <a:blip r:embed="rId4"/>
          <a:srcRect/>
          <a:stretch>
            <a:fillRect/>
          </a:stretch>
        </p:blipFill>
        <p:spPr bwMode="auto">
          <a:xfrm>
            <a:off x="1752600" y="3124200"/>
            <a:ext cx="2003425" cy="2003425"/>
          </a:xfrm>
          <a:prstGeom prst="rect">
            <a:avLst/>
          </a:prstGeom>
          <a:noFill/>
        </p:spPr>
      </p:pic>
      <p:pic>
        <p:nvPicPr>
          <p:cNvPr id="24582" name="Picture 6" descr="MM900300537[1]"/>
          <p:cNvPicPr>
            <a:picLocks noChangeAspect="1" noChangeArrowheads="1" noCrop="1"/>
          </p:cNvPicPr>
          <p:nvPr/>
        </p:nvPicPr>
        <p:blipFill>
          <a:blip r:embed="rId5"/>
          <a:srcRect/>
          <a:stretch>
            <a:fillRect/>
          </a:stretch>
        </p:blipFill>
        <p:spPr bwMode="auto">
          <a:xfrm>
            <a:off x="4724400" y="3200400"/>
            <a:ext cx="1676400" cy="16764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err="1" smtClean="0"/>
              <a:t>Bibliographie</a:t>
            </a:r>
            <a:endParaRPr lang="en-US" dirty="0"/>
          </a:p>
        </p:txBody>
      </p:sp>
      <p:sp>
        <p:nvSpPr>
          <p:cNvPr id="3" name="Content Placeholder 2"/>
          <p:cNvSpPr>
            <a:spLocks noGrp="1"/>
          </p:cNvSpPr>
          <p:nvPr>
            <p:ph idx="1"/>
          </p:nvPr>
        </p:nvSpPr>
        <p:spPr>
          <a:xfrm>
            <a:off x="1371600" y="2438400"/>
            <a:ext cx="6400800" cy="3048000"/>
          </a:xfrm>
        </p:spPr>
        <p:txBody>
          <a:bodyPr rtlCol="0">
            <a:normAutofit fontScale="85000" lnSpcReduction="10000"/>
          </a:bodyPr>
          <a:lstStyle/>
          <a:p>
            <a:pPr indent="-274320" eaLnBrk="1" fontAlgn="auto" hangingPunct="1">
              <a:spcAft>
                <a:spcPts val="0"/>
              </a:spcAft>
              <a:defRPr/>
            </a:pPr>
            <a:r>
              <a:rPr lang="en-US" dirty="0"/>
              <a:t>1.</a:t>
            </a:r>
            <a:r>
              <a:rPr lang="en-US" i="1" dirty="0"/>
              <a:t>Activinstinct</a:t>
            </a:r>
            <a:r>
              <a:rPr lang="en-US" dirty="0"/>
              <a:t>. </a:t>
            </a:r>
            <a:r>
              <a:rPr lang="en-US" dirty="0" err="1"/>
              <a:t>Activinstinct</a:t>
            </a:r>
            <a:r>
              <a:rPr lang="en-US" dirty="0"/>
              <a:t>, 2008. Web. 12 Jan. 2014.             &lt;http://www.activinstinct.fr/cricket/vetements/&gt;.</a:t>
            </a:r>
          </a:p>
          <a:p>
            <a:pPr indent="-274320" eaLnBrk="1" fontAlgn="auto" hangingPunct="1">
              <a:spcAft>
                <a:spcPts val="0"/>
              </a:spcAft>
              <a:defRPr/>
            </a:pPr>
            <a:r>
              <a:rPr lang="en-US" dirty="0"/>
              <a:t>2.</a:t>
            </a:r>
            <a:r>
              <a:rPr lang="en-US" i="1" dirty="0"/>
              <a:t>Cricket</a:t>
            </a:r>
            <a:r>
              <a:rPr lang="en-US" dirty="0"/>
              <a:t>. </a:t>
            </a:r>
            <a:r>
              <a:rPr lang="en-US" dirty="0" err="1"/>
              <a:t>N.p</a:t>
            </a:r>
            <a:r>
              <a:rPr lang="en-US" dirty="0"/>
              <a:t>., 2014. Web. 12 Jan. 2014. &lt;http://caravier.free.fr/travaux/2034/1b1b2g/stephelo.html&gt;.</a:t>
            </a:r>
          </a:p>
          <a:p>
            <a:pPr indent="-274320" eaLnBrk="1" fontAlgn="auto" hangingPunct="1">
              <a:spcAft>
                <a:spcPts val="0"/>
              </a:spcAft>
              <a:defRPr/>
            </a:pPr>
            <a:r>
              <a:rPr lang="en-US" dirty="0"/>
              <a:t>3.</a:t>
            </a:r>
            <a:r>
              <a:rPr lang="en-US" i="1" dirty="0"/>
              <a:t>Larousse</a:t>
            </a:r>
            <a:r>
              <a:rPr lang="en-US" dirty="0"/>
              <a:t>. Larousse, 2014. Web. 12 Jan. 2014. &lt;http://www.larousse.fr/encyclopedie/divers/cricket/38488&gt;.</a:t>
            </a:r>
          </a:p>
          <a:p>
            <a:pPr indent="-274320" eaLnBrk="1" fontAlgn="auto" hangingPunct="1">
              <a:spcAft>
                <a:spcPts val="0"/>
              </a:spcAft>
              <a:defRPr/>
            </a:pPr>
            <a:r>
              <a:rPr lang="en-US" dirty="0"/>
              <a:t>4.</a:t>
            </a:r>
            <a:r>
              <a:rPr lang="en-US" i="1" dirty="0"/>
              <a:t>RetourdesIndes</a:t>
            </a:r>
            <a:r>
              <a:rPr lang="en-US" dirty="0"/>
              <a:t>. </a:t>
            </a:r>
            <a:r>
              <a:rPr lang="en-US" dirty="0" err="1"/>
              <a:t>RetourdesIndes</a:t>
            </a:r>
            <a:r>
              <a:rPr lang="en-US" dirty="0"/>
              <a:t>, 2014. Web. 12 Jan. 2014. &lt;http://www.retourdesindes.com/decouvrir/regles-du-cricket-pour-les-nuls/&gt;.</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138</TotalTime>
  <Words>419</Words>
  <Application>Microsoft Office PowerPoint</Application>
  <PresentationFormat>On-screen Show (4:3)</PresentationFormat>
  <Paragraphs>36</Paragraphs>
  <Slides>7</Slides>
  <Notes>7</Notes>
  <HiddenSlides>0</HiddenSlides>
  <MMClips>5</MMClips>
  <ScaleCrop>false</ScaleCrop>
  <HeadingPairs>
    <vt:vector size="6" baseType="variant">
      <vt:variant>
        <vt:lpstr>Fonts Used</vt:lpstr>
      </vt:variant>
      <vt:variant>
        <vt:i4>4</vt:i4>
      </vt:variant>
      <vt:variant>
        <vt:lpstr>Design Template</vt:lpstr>
      </vt:variant>
      <vt:variant>
        <vt:i4>8</vt:i4>
      </vt:variant>
      <vt:variant>
        <vt:lpstr>Slide Titles</vt:lpstr>
      </vt:variant>
      <vt:variant>
        <vt:i4>7</vt:i4>
      </vt:variant>
    </vt:vector>
  </HeadingPairs>
  <TitlesOfParts>
    <vt:vector size="19" baseType="lpstr">
      <vt:lpstr>Arial</vt:lpstr>
      <vt:lpstr>Garamond</vt:lpstr>
      <vt:lpstr>Wingdings</vt:lpstr>
      <vt:lpstr>Calibri</vt:lpstr>
      <vt:lpstr>Couture</vt:lpstr>
      <vt:lpstr>Couture</vt:lpstr>
      <vt:lpstr>Couture</vt:lpstr>
      <vt:lpstr>Couture</vt:lpstr>
      <vt:lpstr>Couture</vt:lpstr>
      <vt:lpstr>Couture</vt:lpstr>
      <vt:lpstr>Couture</vt:lpstr>
      <vt:lpstr>Couture</vt:lpstr>
      <vt:lpstr>LE CRICKET P.6 </vt:lpstr>
      <vt:lpstr>L’HISTOIRE DU CRICKET</vt:lpstr>
      <vt:lpstr>LES RÈGLES DU SPORT </vt:lpstr>
      <vt:lpstr>L'ÉQUIPEMENT DE CRICKET</vt:lpstr>
      <vt:lpstr>Slide 5</vt:lpstr>
      <vt:lpstr>VIDEO DU CRICKET</vt:lpstr>
      <vt:lpstr>BIBLIOGRAPHIE</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Cricket P.6</dc:title>
  <dc:creator>whs</dc:creator>
  <cp:lastModifiedBy>Andrew Gilbertson</cp:lastModifiedBy>
  <cp:revision>6</cp:revision>
  <dcterms:created xsi:type="dcterms:W3CDTF">2014-01-14T16:43:05Z</dcterms:created>
  <dcterms:modified xsi:type="dcterms:W3CDTF">2014-01-20T19:21:09Z</dcterms:modified>
</cp:coreProperties>
</file>